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0" r:id="rId5"/>
    <p:sldId id="259" r:id="rId6"/>
    <p:sldId id="261" r:id="rId7"/>
    <p:sldId id="262" r:id="rId8"/>
    <p:sldId id="263" r:id="rId9"/>
    <p:sldId id="265" r:id="rId10"/>
    <p:sldId id="266" r:id="rId11"/>
    <p:sldId id="264"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804" autoAdjust="0"/>
  </p:normalViewPr>
  <p:slideViewPr>
    <p:cSldViewPr snapToGrid="0">
      <p:cViewPr varScale="1">
        <p:scale>
          <a:sx n="66" d="100"/>
          <a:sy n="66" d="100"/>
        </p:scale>
        <p:origin x="1330"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3032B-B0C4-4C60-9D88-9DC02D867B51}" type="datetimeFigureOut">
              <a:rPr lang="en-US" smtClean="0"/>
              <a:t>7/27/2025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9B010-E2D0-4421-82F9-03E68869DB2B}" type="slidenum">
              <a:rPr lang="en-US" smtClean="0"/>
              <a:t>‹#›</a:t>
            </a:fld>
            <a:endParaRPr lang="en-US"/>
          </a:p>
        </p:txBody>
      </p:sp>
    </p:spTree>
    <p:extLst>
      <p:ext uri="{BB962C8B-B14F-4D97-AF65-F5344CB8AC3E}">
        <p14:creationId xmlns:p14="http://schemas.microsoft.com/office/powerpoint/2010/main" val="376303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Greatness and the Wonder of our God!  Inscribe the loving heart on the tree with the initials of the lovers!</a:t>
            </a:r>
          </a:p>
        </p:txBody>
      </p:sp>
      <p:sp>
        <p:nvSpPr>
          <p:cNvPr id="4" name="Slide Number Placeholder 3"/>
          <p:cNvSpPr>
            <a:spLocks noGrp="1"/>
          </p:cNvSpPr>
          <p:nvPr>
            <p:ph type="sldNum" sz="quarter" idx="5"/>
          </p:nvPr>
        </p:nvSpPr>
        <p:spPr/>
        <p:txBody>
          <a:bodyPr/>
          <a:lstStyle/>
          <a:p>
            <a:fld id="{2869B010-E2D0-4421-82F9-03E68869DB2B}" type="slidenum">
              <a:rPr lang="en-US" smtClean="0"/>
              <a:t>1</a:t>
            </a:fld>
            <a:endParaRPr lang="en-US"/>
          </a:p>
        </p:txBody>
      </p:sp>
    </p:spTree>
    <p:extLst>
      <p:ext uri="{BB962C8B-B14F-4D97-AF65-F5344CB8AC3E}">
        <p14:creationId xmlns:p14="http://schemas.microsoft.com/office/powerpoint/2010/main" val="2974696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A271, The Spiral twin galaxy; Isaiah 40:25-26.</a:t>
            </a:r>
          </a:p>
        </p:txBody>
      </p:sp>
      <p:sp>
        <p:nvSpPr>
          <p:cNvPr id="4" name="Slide Number Placeholder 3"/>
          <p:cNvSpPr>
            <a:spLocks noGrp="1"/>
          </p:cNvSpPr>
          <p:nvPr>
            <p:ph type="sldNum" sz="quarter" idx="5"/>
          </p:nvPr>
        </p:nvSpPr>
        <p:spPr/>
        <p:txBody>
          <a:bodyPr/>
          <a:lstStyle/>
          <a:p>
            <a:fld id="{2869B010-E2D0-4421-82F9-03E68869DB2B}" type="slidenum">
              <a:rPr lang="en-US" smtClean="0"/>
              <a:t>10</a:t>
            </a:fld>
            <a:endParaRPr lang="en-US"/>
          </a:p>
        </p:txBody>
      </p:sp>
    </p:spTree>
    <p:extLst>
      <p:ext uri="{BB962C8B-B14F-4D97-AF65-F5344CB8AC3E}">
        <p14:creationId xmlns:p14="http://schemas.microsoft.com/office/powerpoint/2010/main" val="26437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9B010-E2D0-4421-82F9-03E68869DB2B}" type="slidenum">
              <a:rPr lang="en-US" smtClean="0"/>
              <a:t>11</a:t>
            </a:fld>
            <a:endParaRPr lang="en-US"/>
          </a:p>
        </p:txBody>
      </p:sp>
    </p:spTree>
    <p:extLst>
      <p:ext uri="{BB962C8B-B14F-4D97-AF65-F5344CB8AC3E}">
        <p14:creationId xmlns:p14="http://schemas.microsoft.com/office/powerpoint/2010/main" val="2149369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relationship as one who is a son of God, the Father, whose great love gives life, purpose and rewards.</a:t>
            </a:r>
          </a:p>
        </p:txBody>
      </p:sp>
      <p:sp>
        <p:nvSpPr>
          <p:cNvPr id="4" name="Slide Number Placeholder 3"/>
          <p:cNvSpPr>
            <a:spLocks noGrp="1"/>
          </p:cNvSpPr>
          <p:nvPr>
            <p:ph type="sldNum" sz="quarter" idx="5"/>
          </p:nvPr>
        </p:nvSpPr>
        <p:spPr/>
        <p:txBody>
          <a:bodyPr/>
          <a:lstStyle/>
          <a:p>
            <a:fld id="{2869B010-E2D0-4421-82F9-03E68869DB2B}" type="slidenum">
              <a:rPr lang="en-US" smtClean="0"/>
              <a:t>12</a:t>
            </a:fld>
            <a:endParaRPr lang="en-US"/>
          </a:p>
        </p:txBody>
      </p:sp>
    </p:spTree>
    <p:extLst>
      <p:ext uri="{BB962C8B-B14F-4D97-AF65-F5344CB8AC3E}">
        <p14:creationId xmlns:p14="http://schemas.microsoft.com/office/powerpoint/2010/main" val="1209812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Believing in the faith!  All have sinned!  So, all can be justified by believing</a:t>
            </a:r>
          </a:p>
        </p:txBody>
      </p:sp>
      <p:sp>
        <p:nvSpPr>
          <p:cNvPr id="4" name="Slide Number Placeholder 3"/>
          <p:cNvSpPr>
            <a:spLocks noGrp="1"/>
          </p:cNvSpPr>
          <p:nvPr>
            <p:ph type="sldNum" sz="quarter" idx="5"/>
          </p:nvPr>
        </p:nvSpPr>
        <p:spPr/>
        <p:txBody>
          <a:bodyPr/>
          <a:lstStyle/>
          <a:p>
            <a:fld id="{2869B010-E2D0-4421-82F9-03E68869DB2B}" type="slidenum">
              <a:rPr lang="en-US" smtClean="0"/>
              <a:t>13</a:t>
            </a:fld>
            <a:endParaRPr lang="en-US"/>
          </a:p>
        </p:txBody>
      </p:sp>
    </p:spTree>
    <p:extLst>
      <p:ext uri="{BB962C8B-B14F-4D97-AF65-F5344CB8AC3E}">
        <p14:creationId xmlns:p14="http://schemas.microsoft.com/office/powerpoint/2010/main" val="1379085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8 tells of the indwelling Holy Spirit of God and the life of victory Jesus has in us!</a:t>
            </a:r>
          </a:p>
          <a:p>
            <a:r>
              <a:rPr lang="en-US" dirty="0"/>
              <a:t>Peter tells us of the new life in Jesus Christ!</a:t>
            </a:r>
          </a:p>
        </p:txBody>
      </p:sp>
      <p:sp>
        <p:nvSpPr>
          <p:cNvPr id="4" name="Slide Number Placeholder 3"/>
          <p:cNvSpPr>
            <a:spLocks noGrp="1"/>
          </p:cNvSpPr>
          <p:nvPr>
            <p:ph type="sldNum" sz="quarter" idx="5"/>
          </p:nvPr>
        </p:nvSpPr>
        <p:spPr/>
        <p:txBody>
          <a:bodyPr/>
          <a:lstStyle/>
          <a:p>
            <a:fld id="{2869B010-E2D0-4421-82F9-03E68869DB2B}" type="slidenum">
              <a:rPr lang="en-US" smtClean="0"/>
              <a:t>14</a:t>
            </a:fld>
            <a:endParaRPr lang="en-US"/>
          </a:p>
        </p:txBody>
      </p:sp>
    </p:spTree>
    <p:extLst>
      <p:ext uri="{BB962C8B-B14F-4D97-AF65-F5344CB8AC3E}">
        <p14:creationId xmlns:p14="http://schemas.microsoft.com/office/powerpoint/2010/main" val="365364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God’s design and variation shows ability to be artistic in every way!</a:t>
            </a:r>
          </a:p>
        </p:txBody>
      </p:sp>
      <p:sp>
        <p:nvSpPr>
          <p:cNvPr id="4" name="Slide Number Placeholder 3"/>
          <p:cNvSpPr>
            <a:spLocks noGrp="1"/>
          </p:cNvSpPr>
          <p:nvPr>
            <p:ph type="sldNum" sz="quarter" idx="5"/>
          </p:nvPr>
        </p:nvSpPr>
        <p:spPr/>
        <p:txBody>
          <a:bodyPr/>
          <a:lstStyle/>
          <a:p>
            <a:fld id="{2869B010-E2D0-4421-82F9-03E68869DB2B}" type="slidenum">
              <a:rPr lang="en-US" smtClean="0"/>
              <a:t>2</a:t>
            </a:fld>
            <a:endParaRPr lang="en-US"/>
          </a:p>
        </p:txBody>
      </p:sp>
    </p:spTree>
    <p:extLst>
      <p:ext uri="{BB962C8B-B14F-4D97-AF65-F5344CB8AC3E}">
        <p14:creationId xmlns:p14="http://schemas.microsoft.com/office/powerpoint/2010/main" val="248741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Grand Tetons reaching into the firmament</a:t>
            </a:r>
          </a:p>
        </p:txBody>
      </p:sp>
      <p:sp>
        <p:nvSpPr>
          <p:cNvPr id="4" name="Slide Number Placeholder 3"/>
          <p:cNvSpPr>
            <a:spLocks noGrp="1"/>
          </p:cNvSpPr>
          <p:nvPr>
            <p:ph type="sldNum" sz="quarter" idx="5"/>
          </p:nvPr>
        </p:nvSpPr>
        <p:spPr/>
        <p:txBody>
          <a:bodyPr/>
          <a:lstStyle/>
          <a:p>
            <a:fld id="{2869B010-E2D0-4421-82F9-03E68869DB2B}" type="slidenum">
              <a:rPr lang="en-US" smtClean="0"/>
              <a:t>3</a:t>
            </a:fld>
            <a:endParaRPr lang="en-US"/>
          </a:p>
        </p:txBody>
      </p:sp>
    </p:spTree>
    <p:extLst>
      <p:ext uri="{BB962C8B-B14F-4D97-AF65-F5344CB8AC3E}">
        <p14:creationId xmlns:p14="http://schemas.microsoft.com/office/powerpoint/2010/main" val="130267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Davidic covenant as an oath from God will be accomplished!  Emphasis on patterns, language sounds and descriptive marks to show ideas, thoughts and expressions!</a:t>
            </a:r>
          </a:p>
        </p:txBody>
      </p:sp>
      <p:sp>
        <p:nvSpPr>
          <p:cNvPr id="4" name="Slide Number Placeholder 3"/>
          <p:cNvSpPr>
            <a:spLocks noGrp="1"/>
          </p:cNvSpPr>
          <p:nvPr>
            <p:ph type="sldNum" sz="quarter" idx="5"/>
          </p:nvPr>
        </p:nvSpPr>
        <p:spPr/>
        <p:txBody>
          <a:bodyPr/>
          <a:lstStyle/>
          <a:p>
            <a:fld id="{2869B010-E2D0-4421-82F9-03E68869DB2B}" type="slidenum">
              <a:rPr lang="en-US" smtClean="0"/>
              <a:t>4</a:t>
            </a:fld>
            <a:endParaRPr lang="en-US"/>
          </a:p>
        </p:txBody>
      </p:sp>
    </p:spTree>
    <p:extLst>
      <p:ext uri="{BB962C8B-B14F-4D97-AF65-F5344CB8AC3E}">
        <p14:creationId xmlns:p14="http://schemas.microsoft.com/office/powerpoint/2010/main" val="80194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Verse 3; A universal language for all to see and hear!  Some people still miss out?</a:t>
            </a:r>
          </a:p>
        </p:txBody>
      </p:sp>
      <p:sp>
        <p:nvSpPr>
          <p:cNvPr id="4" name="Slide Number Placeholder 3"/>
          <p:cNvSpPr>
            <a:spLocks noGrp="1"/>
          </p:cNvSpPr>
          <p:nvPr>
            <p:ph type="sldNum" sz="quarter" idx="5"/>
          </p:nvPr>
        </p:nvSpPr>
        <p:spPr/>
        <p:txBody>
          <a:bodyPr/>
          <a:lstStyle/>
          <a:p>
            <a:fld id="{2869B010-E2D0-4421-82F9-03E68869DB2B}" type="slidenum">
              <a:rPr lang="en-US" smtClean="0"/>
              <a:t>5</a:t>
            </a:fld>
            <a:endParaRPr lang="en-US"/>
          </a:p>
        </p:txBody>
      </p:sp>
    </p:spTree>
    <p:extLst>
      <p:ext uri="{BB962C8B-B14F-4D97-AF65-F5344CB8AC3E}">
        <p14:creationId xmlns:p14="http://schemas.microsoft.com/office/powerpoint/2010/main" val="386642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19:4, Hebrews 1:2-3; God speaks!  Our own galaxy, the milky way, and an interrupting meteor.</a:t>
            </a:r>
          </a:p>
        </p:txBody>
      </p:sp>
      <p:sp>
        <p:nvSpPr>
          <p:cNvPr id="4" name="Slide Number Placeholder 3"/>
          <p:cNvSpPr>
            <a:spLocks noGrp="1"/>
          </p:cNvSpPr>
          <p:nvPr>
            <p:ph type="sldNum" sz="quarter" idx="5"/>
          </p:nvPr>
        </p:nvSpPr>
        <p:spPr/>
        <p:txBody>
          <a:bodyPr/>
          <a:lstStyle/>
          <a:p>
            <a:fld id="{2869B010-E2D0-4421-82F9-03E68869DB2B}" type="slidenum">
              <a:rPr lang="en-US" smtClean="0"/>
              <a:t>6</a:t>
            </a:fld>
            <a:endParaRPr lang="en-US"/>
          </a:p>
        </p:txBody>
      </p:sp>
    </p:spTree>
    <p:extLst>
      <p:ext uri="{BB962C8B-B14F-4D97-AF65-F5344CB8AC3E}">
        <p14:creationId xmlns:p14="http://schemas.microsoft.com/office/powerpoint/2010/main" val="165656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Verse 4b, 5-6  Perspective:  God’s, man’s, on the moon? Or out in space!  Solomon spoke of the futility of man to make a temple for God!</a:t>
            </a:r>
          </a:p>
        </p:txBody>
      </p:sp>
      <p:sp>
        <p:nvSpPr>
          <p:cNvPr id="4" name="Slide Number Placeholder 3"/>
          <p:cNvSpPr>
            <a:spLocks noGrp="1"/>
          </p:cNvSpPr>
          <p:nvPr>
            <p:ph type="sldNum" sz="quarter" idx="5"/>
          </p:nvPr>
        </p:nvSpPr>
        <p:spPr/>
        <p:txBody>
          <a:bodyPr/>
          <a:lstStyle/>
          <a:p>
            <a:fld id="{2869B010-E2D0-4421-82F9-03E68869DB2B}" type="slidenum">
              <a:rPr lang="en-US" smtClean="0"/>
              <a:t>7</a:t>
            </a:fld>
            <a:endParaRPr lang="en-US"/>
          </a:p>
        </p:txBody>
      </p:sp>
    </p:spTree>
    <p:extLst>
      <p:ext uri="{BB962C8B-B14F-4D97-AF65-F5344CB8AC3E}">
        <p14:creationId xmlns:p14="http://schemas.microsoft.com/office/powerpoint/2010/main" val="2484841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 side of the moon with earth in the background!  Man’s perspective is a little off from what God sees!  Man would give glory only as far as the sun, worship only nature.</a:t>
            </a:r>
          </a:p>
        </p:txBody>
      </p:sp>
      <p:sp>
        <p:nvSpPr>
          <p:cNvPr id="4" name="Slide Number Placeholder 3"/>
          <p:cNvSpPr>
            <a:spLocks noGrp="1"/>
          </p:cNvSpPr>
          <p:nvPr>
            <p:ph type="sldNum" sz="quarter" idx="5"/>
          </p:nvPr>
        </p:nvSpPr>
        <p:spPr/>
        <p:txBody>
          <a:bodyPr/>
          <a:lstStyle/>
          <a:p>
            <a:fld id="{2869B010-E2D0-4421-82F9-03E68869DB2B}" type="slidenum">
              <a:rPr lang="en-US" smtClean="0"/>
              <a:t>8</a:t>
            </a:fld>
            <a:endParaRPr lang="en-US"/>
          </a:p>
        </p:txBody>
      </p:sp>
    </p:spTree>
    <p:extLst>
      <p:ext uri="{BB962C8B-B14F-4D97-AF65-F5344CB8AC3E}">
        <p14:creationId xmlns:p14="http://schemas.microsoft.com/office/powerpoint/2010/main" val="198003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Theme: Revelation of “God is Good!”  Being converted or born again by the word of God.  The natural man cannot do this!</a:t>
            </a:r>
          </a:p>
          <a:p>
            <a:endParaRPr lang="en-US" dirty="0"/>
          </a:p>
        </p:txBody>
      </p:sp>
      <p:sp>
        <p:nvSpPr>
          <p:cNvPr id="4" name="Slide Number Placeholder 3"/>
          <p:cNvSpPr>
            <a:spLocks noGrp="1"/>
          </p:cNvSpPr>
          <p:nvPr>
            <p:ph type="sldNum" sz="quarter" idx="5"/>
          </p:nvPr>
        </p:nvSpPr>
        <p:spPr/>
        <p:txBody>
          <a:bodyPr/>
          <a:lstStyle/>
          <a:p>
            <a:fld id="{2869B010-E2D0-4421-82F9-03E68869DB2B}" type="slidenum">
              <a:rPr lang="en-US" smtClean="0"/>
              <a:t>9</a:t>
            </a:fld>
            <a:endParaRPr lang="en-US"/>
          </a:p>
        </p:txBody>
      </p:sp>
    </p:spTree>
    <p:extLst>
      <p:ext uri="{BB962C8B-B14F-4D97-AF65-F5344CB8AC3E}">
        <p14:creationId xmlns:p14="http://schemas.microsoft.com/office/powerpoint/2010/main" val="148462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30085-26D0-00CD-7665-C08DA9C34B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5022AA-76BE-B527-DB1C-1FE487805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3832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09B5-9223-E989-35D9-8DA49CB1834C}"/>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DAC540B-13F3-ECC2-7004-5E169B274D3B}"/>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329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498C6-2C10-95EC-6FE4-D4F1D6A2A28E}"/>
              </a:ext>
            </a:extLst>
          </p:cNvPr>
          <p:cNvSpPr>
            <a:spLocks noGrp="1"/>
          </p:cNvSpPr>
          <p:nvPr>
            <p:ph type="title"/>
          </p:nvPr>
        </p:nvSpPr>
        <p:spPr>
          <a:xfrm>
            <a:off x="831850" y="1709738"/>
            <a:ext cx="10515600" cy="2852737"/>
          </a:xfrm>
        </p:spPr>
        <p:txBody>
          <a:bodyPr anchor="b"/>
          <a:lstStyle>
            <a:lvl1pPr>
              <a:defRPr sz="6000">
                <a:solidFill>
                  <a:schemeClr val="bg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D4EF9EB-9D7B-F97F-CC59-4102DD016F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90978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483A-D530-3D54-1ACA-83EDFF1E94A8}"/>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76ACAB-2D19-CA79-2AA7-B8CD663DBFAA}"/>
              </a:ext>
            </a:extLst>
          </p:cNvPr>
          <p:cNvSpPr>
            <a:spLocks noGrp="1"/>
          </p:cNvSpPr>
          <p:nvPr>
            <p:ph sz="half" idx="1"/>
          </p:nvPr>
        </p:nvSpPr>
        <p:spPr>
          <a:xfrm>
            <a:off x="838200" y="1825624"/>
            <a:ext cx="5181600" cy="451802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A363C4-C169-8622-1B2B-2BFF4BA6EE6A}"/>
              </a:ext>
            </a:extLst>
          </p:cNvPr>
          <p:cNvSpPr>
            <a:spLocks noGrp="1"/>
          </p:cNvSpPr>
          <p:nvPr>
            <p:ph sz="half" idx="2"/>
          </p:nvPr>
        </p:nvSpPr>
        <p:spPr>
          <a:xfrm>
            <a:off x="6172200" y="1825624"/>
            <a:ext cx="5181600" cy="451802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22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4CD5-465F-1753-F911-7065124319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559D5E-F428-9FC5-8742-BFF062E40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D2DEE5-9B2C-3B96-0193-10A6E12912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92A4F3-AF14-19A8-4D6D-DA43F9880C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EAEF9-AC78-AF1A-9D25-CABAC98CF2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3EDED0-93BC-B379-0A7B-F0A43B554773}"/>
              </a:ext>
            </a:extLst>
          </p:cNvPr>
          <p:cNvSpPr>
            <a:spLocks noGrp="1"/>
          </p:cNvSpPr>
          <p:nvPr>
            <p:ph type="dt" sz="half" idx="10"/>
          </p:nvPr>
        </p:nvSpPr>
        <p:spPr/>
        <p:txBody>
          <a:bodyPr/>
          <a:lstStyle/>
          <a:p>
            <a:fld id="{E327CA83-9453-4673-9B28-0EA32FBAD10D}" type="datetimeFigureOut">
              <a:rPr lang="en-US" smtClean="0"/>
              <a:t>7/27/2025</a:t>
            </a:fld>
            <a:endParaRPr lang="en-US"/>
          </a:p>
        </p:txBody>
      </p:sp>
      <p:sp>
        <p:nvSpPr>
          <p:cNvPr id="8" name="Footer Placeholder 7">
            <a:extLst>
              <a:ext uri="{FF2B5EF4-FFF2-40B4-BE49-F238E27FC236}">
                <a16:creationId xmlns:a16="http://schemas.microsoft.com/office/drawing/2014/main" id="{F6B6AC1D-2793-8D62-B962-042127DA1E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3CC100-8704-81E3-725D-41DFE38EF0AA}"/>
              </a:ext>
            </a:extLst>
          </p:cNvPr>
          <p:cNvSpPr>
            <a:spLocks noGrp="1"/>
          </p:cNvSpPr>
          <p:nvPr>
            <p:ph type="sldNum" sz="quarter" idx="12"/>
          </p:nvPr>
        </p:nvSpPr>
        <p:spPr/>
        <p:txBody>
          <a:bodyPr/>
          <a:lstStyle/>
          <a:p>
            <a:fld id="{9A2E1C24-A098-49AC-B016-A4C60C80F511}" type="slidenum">
              <a:rPr lang="en-US" smtClean="0"/>
              <a:t>‹#›</a:t>
            </a:fld>
            <a:endParaRPr lang="en-US"/>
          </a:p>
        </p:txBody>
      </p:sp>
    </p:spTree>
    <p:extLst>
      <p:ext uri="{BB962C8B-B14F-4D97-AF65-F5344CB8AC3E}">
        <p14:creationId xmlns:p14="http://schemas.microsoft.com/office/powerpoint/2010/main" val="938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2E4A-535A-7E2A-6C05-42B15E9690F6}"/>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6763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59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6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0BA2B1-CA4D-1720-E02C-1E75225826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C48464-46FA-88B3-F5DC-2611CC81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E35BB-EC9C-81B0-EF46-AF159F85C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27CA83-9453-4673-9B28-0EA32FBAD10D}" type="datetimeFigureOut">
              <a:rPr lang="en-US" smtClean="0"/>
              <a:t>7/27/2025</a:t>
            </a:fld>
            <a:endParaRPr lang="en-US"/>
          </a:p>
        </p:txBody>
      </p:sp>
      <p:sp>
        <p:nvSpPr>
          <p:cNvPr id="5" name="Footer Placeholder 4">
            <a:extLst>
              <a:ext uri="{FF2B5EF4-FFF2-40B4-BE49-F238E27FC236}">
                <a16:creationId xmlns:a16="http://schemas.microsoft.com/office/drawing/2014/main" id="{8E1B7723-1D69-A3D3-3668-462ECA1335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7AF64D2-F9F3-66AF-62B6-DA2EFCE46E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2E1C24-A098-49AC-B016-A4C60C80F511}" type="slidenum">
              <a:rPr lang="en-US" smtClean="0"/>
              <a:t>‹#›</a:t>
            </a:fld>
            <a:endParaRPr lang="en-US"/>
          </a:p>
        </p:txBody>
      </p:sp>
    </p:spTree>
    <p:extLst>
      <p:ext uri="{BB962C8B-B14F-4D97-AF65-F5344CB8AC3E}">
        <p14:creationId xmlns:p14="http://schemas.microsoft.com/office/powerpoint/2010/main" val="62982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877B-BF5B-B6AC-83DE-003E6232CB84}"/>
              </a:ext>
            </a:extLst>
          </p:cNvPr>
          <p:cNvSpPr>
            <a:spLocks noGrp="1"/>
          </p:cNvSpPr>
          <p:nvPr>
            <p:ph type="ctrTitle"/>
          </p:nvPr>
        </p:nvSpPr>
        <p:spPr/>
        <p:txBody>
          <a:bodyPr/>
          <a:lstStyle/>
          <a:p>
            <a:r>
              <a:rPr lang="en-US" dirty="0">
                <a:solidFill>
                  <a:schemeClr val="bg2"/>
                </a:solidFill>
              </a:rPr>
              <a:t>Psalm 19</a:t>
            </a:r>
            <a:br>
              <a:rPr lang="en-US" dirty="0">
                <a:solidFill>
                  <a:schemeClr val="bg2"/>
                </a:solidFill>
              </a:rPr>
            </a:br>
            <a:r>
              <a:rPr lang="en-US" dirty="0">
                <a:solidFill>
                  <a:schemeClr val="bg2"/>
                </a:solidFill>
              </a:rPr>
              <a:t>The Perfect God</a:t>
            </a:r>
          </a:p>
        </p:txBody>
      </p:sp>
      <p:sp>
        <p:nvSpPr>
          <p:cNvPr id="3" name="Subtitle 2">
            <a:extLst>
              <a:ext uri="{FF2B5EF4-FFF2-40B4-BE49-F238E27FC236}">
                <a16:creationId xmlns:a16="http://schemas.microsoft.com/office/drawing/2014/main" id="{00BCA675-8207-7B4A-01B0-3F0879362324}"/>
              </a:ext>
            </a:extLst>
          </p:cNvPr>
          <p:cNvSpPr>
            <a:spLocks noGrp="1"/>
          </p:cNvSpPr>
          <p:nvPr>
            <p:ph type="subTitle" idx="1"/>
          </p:nvPr>
        </p:nvSpPr>
        <p:spPr/>
        <p:txBody>
          <a:bodyPr/>
          <a:lstStyle/>
          <a:p>
            <a:r>
              <a:rPr lang="en-US" dirty="0">
                <a:solidFill>
                  <a:schemeClr val="bg2"/>
                </a:solidFill>
              </a:rPr>
              <a:t>Declared GLORY and HANDIWORK</a:t>
            </a:r>
          </a:p>
          <a:p>
            <a:r>
              <a:rPr lang="en-US" dirty="0">
                <a:solidFill>
                  <a:schemeClr val="bg2"/>
                </a:solidFill>
              </a:rPr>
              <a:t>Creation’s Witness of God</a:t>
            </a:r>
          </a:p>
          <a:p>
            <a:r>
              <a:rPr lang="en-US" dirty="0">
                <a:solidFill>
                  <a:schemeClr val="bg2"/>
                </a:solidFill>
              </a:rPr>
              <a:t>God’s Word Reveals Results</a:t>
            </a:r>
          </a:p>
        </p:txBody>
      </p:sp>
    </p:spTree>
    <p:extLst>
      <p:ext uri="{BB962C8B-B14F-4D97-AF65-F5344CB8AC3E}">
        <p14:creationId xmlns:p14="http://schemas.microsoft.com/office/powerpoint/2010/main" val="115063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A7572-AC79-472B-C0C6-D051CD1A5D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48A6B7-765D-4002-4BC6-640058D0D43D}"/>
              </a:ext>
            </a:extLst>
          </p:cNvPr>
          <p:cNvSpPr>
            <a:spLocks noGrp="1"/>
          </p:cNvSpPr>
          <p:nvPr>
            <p:ph type="title"/>
          </p:nvPr>
        </p:nvSpPr>
        <p:spPr/>
        <p:txBody>
          <a:bodyPr/>
          <a:lstStyle/>
          <a:p>
            <a:r>
              <a:rPr lang="en-US" dirty="0"/>
              <a:t>The law of the LORD is perfect, converting the soul;</a:t>
            </a:r>
          </a:p>
        </p:txBody>
      </p:sp>
      <p:pic>
        <p:nvPicPr>
          <p:cNvPr id="3" name="Content Placeholder 2" descr="A galaxy in space with stars">
            <a:extLst>
              <a:ext uri="{FF2B5EF4-FFF2-40B4-BE49-F238E27FC236}">
                <a16:creationId xmlns:a16="http://schemas.microsoft.com/office/drawing/2014/main" id="{6815DBED-BEE4-D6C5-8F55-0186FBBC469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02960" y="1825625"/>
            <a:ext cx="4852079" cy="4518025"/>
          </a:xfrm>
        </p:spPr>
      </p:pic>
      <p:sp>
        <p:nvSpPr>
          <p:cNvPr id="6" name="Content Placeholder 5">
            <a:extLst>
              <a:ext uri="{FF2B5EF4-FFF2-40B4-BE49-F238E27FC236}">
                <a16:creationId xmlns:a16="http://schemas.microsoft.com/office/drawing/2014/main" id="{34D9B7EA-23D9-D6A3-D30D-F3E5F8D1729A}"/>
              </a:ext>
            </a:extLst>
          </p:cNvPr>
          <p:cNvSpPr>
            <a:spLocks noGrp="1"/>
          </p:cNvSpPr>
          <p:nvPr>
            <p:ph sz="half" idx="2"/>
          </p:nvPr>
        </p:nvSpPr>
        <p:spPr/>
        <p:txBody>
          <a:bodyPr/>
          <a:lstStyle/>
          <a:p>
            <a:r>
              <a:rPr lang="en-US" dirty="0"/>
              <a:t> To whom then will ye liken me, or shall I be equal? saith the Holy One. </a:t>
            </a:r>
          </a:p>
          <a:p>
            <a:r>
              <a:rPr lang="en-US" dirty="0"/>
              <a:t>Isa 40:26  Lift up your eyes on high, and behold who hath created these </a:t>
            </a:r>
            <a:r>
              <a:rPr lang="en-US" i="1" dirty="0"/>
              <a:t>things,</a:t>
            </a:r>
            <a:r>
              <a:rPr lang="en-US" dirty="0"/>
              <a:t> that bringeth out their host by number: he calleth them all by names by the greatness of his might, for that </a:t>
            </a:r>
            <a:r>
              <a:rPr lang="en-US" i="1" dirty="0"/>
              <a:t>he is</a:t>
            </a:r>
            <a:r>
              <a:rPr lang="en-US" dirty="0"/>
              <a:t> strong in power; not one faileth. </a:t>
            </a:r>
          </a:p>
        </p:txBody>
      </p:sp>
    </p:spTree>
    <p:extLst>
      <p:ext uri="{BB962C8B-B14F-4D97-AF65-F5344CB8AC3E}">
        <p14:creationId xmlns:p14="http://schemas.microsoft.com/office/powerpoint/2010/main" val="376855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69C6D-8C71-D6EB-F898-2983454B6A1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D6F3D2-BF67-4647-5079-AAB317CD2EE0}"/>
              </a:ext>
            </a:extLst>
          </p:cNvPr>
          <p:cNvSpPr>
            <a:spLocks noGrp="1"/>
          </p:cNvSpPr>
          <p:nvPr>
            <p:ph type="title"/>
          </p:nvPr>
        </p:nvSpPr>
        <p:spPr/>
        <p:txBody>
          <a:bodyPr/>
          <a:lstStyle/>
          <a:p>
            <a:r>
              <a:rPr lang="en-US" dirty="0"/>
              <a:t>Describe the Converted Soul?  THE LORD</a:t>
            </a:r>
          </a:p>
        </p:txBody>
      </p:sp>
      <p:sp>
        <p:nvSpPr>
          <p:cNvPr id="5" name="Content Placeholder 4">
            <a:extLst>
              <a:ext uri="{FF2B5EF4-FFF2-40B4-BE49-F238E27FC236}">
                <a16:creationId xmlns:a16="http://schemas.microsoft.com/office/drawing/2014/main" id="{6FCDEAB6-3412-DAE7-C773-3FE0755FCC2A}"/>
              </a:ext>
            </a:extLst>
          </p:cNvPr>
          <p:cNvSpPr>
            <a:spLocks noGrp="1"/>
          </p:cNvSpPr>
          <p:nvPr>
            <p:ph sz="half" idx="1"/>
          </p:nvPr>
        </p:nvSpPr>
        <p:spPr/>
        <p:txBody>
          <a:bodyPr>
            <a:normAutofit lnSpcReduction="10000"/>
          </a:bodyPr>
          <a:lstStyle/>
          <a:p>
            <a:r>
              <a:rPr lang="en-US" dirty="0"/>
              <a:t>the testimony of the LORD </a:t>
            </a:r>
            <a:r>
              <a:rPr lang="en-US" i="1" dirty="0"/>
              <a:t>is</a:t>
            </a:r>
            <a:r>
              <a:rPr lang="en-US" dirty="0"/>
              <a:t> sure, making wise the simple. </a:t>
            </a:r>
          </a:p>
          <a:p>
            <a:r>
              <a:rPr lang="en-US" dirty="0"/>
              <a:t>Psa 19:8  The statutes of the LORD </a:t>
            </a:r>
            <a:r>
              <a:rPr lang="en-US" i="1" dirty="0"/>
              <a:t>are</a:t>
            </a:r>
            <a:r>
              <a:rPr lang="en-US" dirty="0"/>
              <a:t> right, rejoicing the heart: the commandment of the LORD </a:t>
            </a:r>
            <a:r>
              <a:rPr lang="en-US" i="1" dirty="0"/>
              <a:t>is</a:t>
            </a:r>
            <a:r>
              <a:rPr lang="en-US" dirty="0"/>
              <a:t> pure, enlightening the eyes. </a:t>
            </a:r>
          </a:p>
          <a:p>
            <a:r>
              <a:rPr lang="en-US" dirty="0"/>
              <a:t>Psa 19:9  The fear of the LORD </a:t>
            </a:r>
            <a:r>
              <a:rPr lang="en-US" i="1" dirty="0"/>
              <a:t>is</a:t>
            </a:r>
            <a:r>
              <a:rPr lang="en-US" dirty="0"/>
              <a:t> clean, enduring for ever: the judgments of the LORD </a:t>
            </a:r>
            <a:r>
              <a:rPr lang="en-US" i="1" dirty="0"/>
              <a:t>are</a:t>
            </a:r>
            <a:r>
              <a:rPr lang="en-US" dirty="0"/>
              <a:t> true </a:t>
            </a:r>
            <a:r>
              <a:rPr lang="en-US" i="1" dirty="0"/>
              <a:t>and</a:t>
            </a:r>
            <a:r>
              <a:rPr lang="en-US" dirty="0"/>
              <a:t> righteous altogether. </a:t>
            </a:r>
          </a:p>
        </p:txBody>
      </p:sp>
      <p:sp>
        <p:nvSpPr>
          <p:cNvPr id="6" name="Content Placeholder 5">
            <a:extLst>
              <a:ext uri="{FF2B5EF4-FFF2-40B4-BE49-F238E27FC236}">
                <a16:creationId xmlns:a16="http://schemas.microsoft.com/office/drawing/2014/main" id="{7D41A787-3B3F-EBE4-E2A2-3AAE7E62BC9A}"/>
              </a:ext>
            </a:extLst>
          </p:cNvPr>
          <p:cNvSpPr>
            <a:spLocks noGrp="1"/>
          </p:cNvSpPr>
          <p:nvPr>
            <p:ph sz="half" idx="2"/>
          </p:nvPr>
        </p:nvSpPr>
        <p:spPr/>
        <p:txBody>
          <a:bodyPr>
            <a:normAutofit lnSpcReduction="10000"/>
          </a:bodyPr>
          <a:lstStyle/>
          <a:p>
            <a:r>
              <a:rPr lang="en-US" dirty="0"/>
              <a:t>SURE: Simple is made wise.</a:t>
            </a:r>
          </a:p>
          <a:p>
            <a:r>
              <a:rPr lang="en-US" dirty="0"/>
              <a:t>RIGHT: Heart is made to rejoice.</a:t>
            </a:r>
          </a:p>
          <a:p>
            <a:r>
              <a:rPr lang="en-US" dirty="0"/>
              <a:t>PURE: Eyes enlightened.</a:t>
            </a:r>
          </a:p>
          <a:p>
            <a:r>
              <a:rPr lang="en-US" dirty="0"/>
              <a:t>CLEAN: Enduring forever.</a:t>
            </a:r>
          </a:p>
          <a:p>
            <a:r>
              <a:rPr lang="en-US" dirty="0"/>
              <a:t>TRUE:  Absolute truth</a:t>
            </a:r>
          </a:p>
          <a:p>
            <a:r>
              <a:rPr lang="en-US" dirty="0"/>
              <a:t>RIGHTEOUS: Concept of Holy</a:t>
            </a:r>
          </a:p>
          <a:p>
            <a:r>
              <a:rPr lang="en-US" dirty="0"/>
              <a:t>ALTOGETHER:  United, in Union</a:t>
            </a:r>
          </a:p>
        </p:txBody>
      </p:sp>
    </p:spTree>
    <p:extLst>
      <p:ext uri="{BB962C8B-B14F-4D97-AF65-F5344CB8AC3E}">
        <p14:creationId xmlns:p14="http://schemas.microsoft.com/office/powerpoint/2010/main" val="148664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ircle(in)">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circle(in)">
                                      <p:cBhvr>
                                        <p:cTn id="3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622C9-E252-618E-70D3-F1B5B86FC7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5A14DB-344E-525D-42D7-EE1EBF55E222}"/>
              </a:ext>
            </a:extLst>
          </p:cNvPr>
          <p:cNvSpPr>
            <a:spLocks noGrp="1"/>
          </p:cNvSpPr>
          <p:nvPr>
            <p:ph type="title"/>
          </p:nvPr>
        </p:nvSpPr>
        <p:spPr/>
        <p:txBody>
          <a:bodyPr/>
          <a:lstStyle/>
          <a:p>
            <a:r>
              <a:rPr lang="en-US" dirty="0"/>
              <a:t>Encouraged into motivation and action</a:t>
            </a:r>
          </a:p>
        </p:txBody>
      </p:sp>
      <p:sp>
        <p:nvSpPr>
          <p:cNvPr id="5" name="Content Placeholder 4">
            <a:extLst>
              <a:ext uri="{FF2B5EF4-FFF2-40B4-BE49-F238E27FC236}">
                <a16:creationId xmlns:a16="http://schemas.microsoft.com/office/drawing/2014/main" id="{5F87B406-B358-A610-9156-363BCD1EDF56}"/>
              </a:ext>
            </a:extLst>
          </p:cNvPr>
          <p:cNvSpPr>
            <a:spLocks noGrp="1"/>
          </p:cNvSpPr>
          <p:nvPr>
            <p:ph sz="half" idx="1"/>
          </p:nvPr>
        </p:nvSpPr>
        <p:spPr/>
        <p:txBody>
          <a:bodyPr/>
          <a:lstStyle/>
          <a:p>
            <a:r>
              <a:rPr lang="en-US" sz="3200" dirty="0"/>
              <a:t> Psa 19:10 More to be desired </a:t>
            </a:r>
            <a:r>
              <a:rPr lang="en-US" sz="3200" i="1" dirty="0"/>
              <a:t>are they</a:t>
            </a:r>
            <a:r>
              <a:rPr lang="en-US" sz="3200" dirty="0"/>
              <a:t> than gold, yea, than much fine gold: sweeter also than honey and the honeycomb. </a:t>
            </a:r>
          </a:p>
          <a:p>
            <a:r>
              <a:rPr lang="en-US" sz="3200" dirty="0"/>
              <a:t>Psa 19:11  Moreover by them is thy servant warned: </a:t>
            </a:r>
            <a:r>
              <a:rPr lang="en-US" sz="3200" i="1" dirty="0"/>
              <a:t>and</a:t>
            </a:r>
            <a:r>
              <a:rPr lang="en-US" sz="3200" dirty="0"/>
              <a:t> in keeping of them </a:t>
            </a:r>
            <a:r>
              <a:rPr lang="en-US" sz="3200" i="1" dirty="0"/>
              <a:t>there is</a:t>
            </a:r>
            <a:r>
              <a:rPr lang="en-US" sz="3200" dirty="0"/>
              <a:t> great reward. </a:t>
            </a:r>
          </a:p>
          <a:p>
            <a:endParaRPr lang="en-US" dirty="0"/>
          </a:p>
        </p:txBody>
      </p:sp>
      <p:sp>
        <p:nvSpPr>
          <p:cNvPr id="6" name="Content Placeholder 5">
            <a:extLst>
              <a:ext uri="{FF2B5EF4-FFF2-40B4-BE49-F238E27FC236}">
                <a16:creationId xmlns:a16="http://schemas.microsoft.com/office/drawing/2014/main" id="{54909E28-E07B-F38B-9E10-A3BF65F6808C}"/>
              </a:ext>
            </a:extLst>
          </p:cNvPr>
          <p:cNvSpPr>
            <a:spLocks noGrp="1"/>
          </p:cNvSpPr>
          <p:nvPr>
            <p:ph sz="half" idx="2"/>
          </p:nvPr>
        </p:nvSpPr>
        <p:spPr/>
        <p:txBody>
          <a:bodyPr/>
          <a:lstStyle/>
          <a:p>
            <a:r>
              <a:rPr lang="en-US" dirty="0"/>
              <a:t>Gold Rush of 1849 in CA drove thousands to the hills of California looking for gold.  The desire can be stronger to be in the Word of God.</a:t>
            </a:r>
          </a:p>
          <a:p>
            <a:r>
              <a:rPr lang="en-US" dirty="0"/>
              <a:t>The process can be sweet.</a:t>
            </a:r>
          </a:p>
          <a:p>
            <a:r>
              <a:rPr lang="en-US" dirty="0"/>
              <a:t>True weather? Warnings heed!</a:t>
            </a:r>
          </a:p>
          <a:p>
            <a:r>
              <a:rPr lang="en-US" dirty="0"/>
              <a:t>The reward is out of this world! Eternal life is with the Lord Jesus Christ at His place!</a:t>
            </a:r>
          </a:p>
        </p:txBody>
      </p:sp>
    </p:spTree>
    <p:extLst>
      <p:ext uri="{BB962C8B-B14F-4D97-AF65-F5344CB8AC3E}">
        <p14:creationId xmlns:p14="http://schemas.microsoft.com/office/powerpoint/2010/main" val="411653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8672D-8149-83F1-61E4-1EAB17F59F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930740-388D-5C8B-0596-6F882EEB5F36}"/>
              </a:ext>
            </a:extLst>
          </p:cNvPr>
          <p:cNvSpPr>
            <a:spLocks noGrp="1"/>
          </p:cNvSpPr>
          <p:nvPr>
            <p:ph type="title"/>
          </p:nvPr>
        </p:nvSpPr>
        <p:spPr/>
        <p:txBody>
          <a:bodyPr/>
          <a:lstStyle/>
          <a:p>
            <a:r>
              <a:rPr lang="en-US" dirty="0"/>
              <a:t>We are people, guilty, wondering, and issues of </a:t>
            </a:r>
            <a:r>
              <a:rPr lang="en-US" dirty="0" err="1"/>
              <a:t>errors,faults</a:t>
            </a:r>
            <a:r>
              <a:rPr lang="en-US" dirty="0"/>
              <a:t>, and sins</a:t>
            </a:r>
          </a:p>
        </p:txBody>
      </p:sp>
      <p:sp>
        <p:nvSpPr>
          <p:cNvPr id="5" name="Content Placeholder 4">
            <a:extLst>
              <a:ext uri="{FF2B5EF4-FFF2-40B4-BE49-F238E27FC236}">
                <a16:creationId xmlns:a16="http://schemas.microsoft.com/office/drawing/2014/main" id="{6B970713-B627-6717-0FAA-3EFB3AD6486D}"/>
              </a:ext>
            </a:extLst>
          </p:cNvPr>
          <p:cNvSpPr>
            <a:spLocks noGrp="1"/>
          </p:cNvSpPr>
          <p:nvPr>
            <p:ph sz="half" idx="1"/>
          </p:nvPr>
        </p:nvSpPr>
        <p:spPr/>
        <p:txBody>
          <a:bodyPr/>
          <a:lstStyle/>
          <a:p>
            <a:r>
              <a:rPr lang="en-US" dirty="0"/>
              <a:t> Psa 19:12, Who can understand </a:t>
            </a:r>
            <a:r>
              <a:rPr lang="en-US" i="1" dirty="0"/>
              <a:t>his</a:t>
            </a:r>
            <a:r>
              <a:rPr lang="en-US" dirty="0"/>
              <a:t> errors? cleanse thou me from secret </a:t>
            </a:r>
            <a:r>
              <a:rPr lang="en-US" i="1" dirty="0"/>
              <a:t>faults.</a:t>
            </a:r>
            <a:r>
              <a:rPr lang="en-US" dirty="0"/>
              <a:t> </a:t>
            </a:r>
          </a:p>
          <a:p>
            <a:r>
              <a:rPr lang="en-US" dirty="0"/>
              <a:t>Psa 19:13  Keep back thy servant also from presumptuous </a:t>
            </a:r>
            <a:r>
              <a:rPr lang="en-US" i="1" dirty="0"/>
              <a:t>sins;</a:t>
            </a:r>
            <a:r>
              <a:rPr lang="en-US" dirty="0"/>
              <a:t> let them not have dominion over me: then shall I be upright, and I shall be innocent from the great transgression. </a:t>
            </a:r>
          </a:p>
        </p:txBody>
      </p:sp>
      <p:sp>
        <p:nvSpPr>
          <p:cNvPr id="6" name="Content Placeholder 5">
            <a:extLst>
              <a:ext uri="{FF2B5EF4-FFF2-40B4-BE49-F238E27FC236}">
                <a16:creationId xmlns:a16="http://schemas.microsoft.com/office/drawing/2014/main" id="{F1E00D28-4B3A-BF09-1A4B-FA7F7171BA65}"/>
              </a:ext>
            </a:extLst>
          </p:cNvPr>
          <p:cNvSpPr>
            <a:spLocks noGrp="1"/>
          </p:cNvSpPr>
          <p:nvPr>
            <p:ph sz="half" idx="2"/>
          </p:nvPr>
        </p:nvSpPr>
        <p:spPr/>
        <p:txBody>
          <a:bodyPr/>
          <a:lstStyle/>
          <a:p>
            <a:r>
              <a:rPr lang="en-US" b="1" dirty="0"/>
              <a:t>Rom 3:21</a:t>
            </a:r>
            <a:r>
              <a:rPr lang="en-US" dirty="0"/>
              <a:t>  But now the righteousness of God without the law is manifested, being witnessed by the law and the prophets; </a:t>
            </a:r>
          </a:p>
          <a:p>
            <a:r>
              <a:rPr lang="en-US" dirty="0"/>
              <a:t>Rom 3:22  Even the righteousness of God </a:t>
            </a:r>
            <a:r>
              <a:rPr lang="en-US" i="1" dirty="0"/>
              <a:t>which is</a:t>
            </a:r>
            <a:r>
              <a:rPr lang="en-US" dirty="0"/>
              <a:t> by faith of Jesus Christ unto all and upon all them that believe: for there is no difference: </a:t>
            </a:r>
          </a:p>
        </p:txBody>
      </p:sp>
    </p:spTree>
    <p:extLst>
      <p:ext uri="{BB962C8B-B14F-4D97-AF65-F5344CB8AC3E}">
        <p14:creationId xmlns:p14="http://schemas.microsoft.com/office/powerpoint/2010/main" val="37085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D565-7596-59CB-256C-729DC52153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54971E-28D2-6D8B-DDE8-A38AFE1220B7}"/>
              </a:ext>
            </a:extLst>
          </p:cNvPr>
          <p:cNvSpPr>
            <a:spLocks noGrp="1"/>
          </p:cNvSpPr>
          <p:nvPr>
            <p:ph type="title"/>
          </p:nvPr>
        </p:nvSpPr>
        <p:spPr/>
        <p:txBody>
          <a:bodyPr/>
          <a:lstStyle/>
          <a:p>
            <a:r>
              <a:rPr lang="en-US" dirty="0"/>
              <a:t>So, all can be justified by believing!</a:t>
            </a:r>
          </a:p>
        </p:txBody>
      </p:sp>
      <p:sp>
        <p:nvSpPr>
          <p:cNvPr id="5" name="Content Placeholder 4">
            <a:extLst>
              <a:ext uri="{FF2B5EF4-FFF2-40B4-BE49-F238E27FC236}">
                <a16:creationId xmlns:a16="http://schemas.microsoft.com/office/drawing/2014/main" id="{CA398D52-E8DB-8F93-77EB-81168A4D6BA6}"/>
              </a:ext>
            </a:extLst>
          </p:cNvPr>
          <p:cNvSpPr>
            <a:spLocks noGrp="1"/>
          </p:cNvSpPr>
          <p:nvPr>
            <p:ph sz="half" idx="1"/>
          </p:nvPr>
        </p:nvSpPr>
        <p:spPr/>
        <p:txBody>
          <a:bodyPr>
            <a:normAutofit fontScale="92500" lnSpcReduction="20000"/>
          </a:bodyPr>
          <a:lstStyle/>
          <a:p>
            <a:r>
              <a:rPr lang="en-US" dirty="0"/>
              <a:t>Romans 3:23-26</a:t>
            </a:r>
          </a:p>
          <a:p>
            <a:r>
              <a:rPr lang="en-US" dirty="0"/>
              <a:t>Jesus on the CROSS!</a:t>
            </a:r>
          </a:p>
          <a:p>
            <a:r>
              <a:rPr lang="en-US" dirty="0"/>
              <a:t>Justified freely by grace</a:t>
            </a:r>
          </a:p>
          <a:p>
            <a:r>
              <a:rPr lang="en-US" dirty="0"/>
              <a:t>Redemption in Christ Jesus</a:t>
            </a:r>
          </a:p>
          <a:p>
            <a:r>
              <a:rPr lang="en-US" dirty="0"/>
              <a:t>Propitiation by Christ Jesus blood</a:t>
            </a:r>
          </a:p>
          <a:p>
            <a:r>
              <a:rPr lang="en-US" dirty="0"/>
              <a:t>Remission of sins past, present and future!</a:t>
            </a:r>
          </a:p>
          <a:p>
            <a:r>
              <a:rPr lang="en-US" dirty="0"/>
              <a:t>1Peter 1:23  Being born again, not of corruptible seed, but of incorruptible, by the word of God, which </a:t>
            </a:r>
            <a:r>
              <a:rPr lang="en-US" dirty="0" err="1"/>
              <a:t>liveth</a:t>
            </a:r>
            <a:r>
              <a:rPr lang="en-US" dirty="0"/>
              <a:t> and </a:t>
            </a:r>
            <a:r>
              <a:rPr lang="en-US" dirty="0" err="1"/>
              <a:t>abideth</a:t>
            </a:r>
            <a:r>
              <a:rPr lang="en-US" dirty="0"/>
              <a:t> for ever. </a:t>
            </a:r>
          </a:p>
        </p:txBody>
      </p:sp>
      <p:sp>
        <p:nvSpPr>
          <p:cNvPr id="6" name="Content Placeholder 5">
            <a:extLst>
              <a:ext uri="{FF2B5EF4-FFF2-40B4-BE49-F238E27FC236}">
                <a16:creationId xmlns:a16="http://schemas.microsoft.com/office/drawing/2014/main" id="{F2B661C8-5E53-7E3B-915C-0D81556E761A}"/>
              </a:ext>
            </a:extLst>
          </p:cNvPr>
          <p:cNvSpPr>
            <a:spLocks noGrp="1"/>
          </p:cNvSpPr>
          <p:nvPr>
            <p:ph sz="half" idx="2"/>
          </p:nvPr>
        </p:nvSpPr>
        <p:spPr>
          <a:xfrm>
            <a:off x="6172199" y="1825624"/>
            <a:ext cx="5425633" cy="4518025"/>
          </a:xfrm>
        </p:spPr>
        <p:txBody>
          <a:bodyPr>
            <a:normAutofit fontScale="92500" lnSpcReduction="20000"/>
          </a:bodyPr>
          <a:lstStyle/>
          <a:p>
            <a:r>
              <a:rPr lang="en-US" dirty="0"/>
              <a:t> </a:t>
            </a:r>
            <a:r>
              <a:rPr lang="en-US" sz="3000" dirty="0"/>
              <a:t>For all have sinned, and come short of the glory of God; Being justified freely by his grace through the redemption that is in Christ Jesus: Whom God hath set forth </a:t>
            </a:r>
            <a:r>
              <a:rPr lang="en-US" sz="3000" i="1" dirty="0"/>
              <a:t>to be</a:t>
            </a:r>
            <a:r>
              <a:rPr lang="en-US" sz="3000" dirty="0"/>
              <a:t> a propitiation through faith in his blood, to declare his righteousness for the remission of sins that are past, through the forbearance of God; To declare, </a:t>
            </a:r>
            <a:r>
              <a:rPr lang="en-US" sz="3000" i="1" dirty="0"/>
              <a:t>I say,</a:t>
            </a:r>
            <a:r>
              <a:rPr lang="en-US" sz="3000" dirty="0"/>
              <a:t> at this time his righteousness: that he might be just, and the justifier of him which believeth in Jesus. </a:t>
            </a:r>
          </a:p>
        </p:txBody>
      </p:sp>
    </p:spTree>
    <p:extLst>
      <p:ext uri="{BB962C8B-B14F-4D97-AF65-F5344CB8AC3E}">
        <p14:creationId xmlns:p14="http://schemas.microsoft.com/office/powerpoint/2010/main" val="375525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55BF3-C300-4720-DE7F-EF4416B1EB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357016-FAFF-C100-45D4-403588F19091}"/>
              </a:ext>
            </a:extLst>
          </p:cNvPr>
          <p:cNvSpPr>
            <a:spLocks noGrp="1"/>
          </p:cNvSpPr>
          <p:nvPr>
            <p:ph type="title"/>
          </p:nvPr>
        </p:nvSpPr>
        <p:spPr/>
        <p:txBody>
          <a:bodyPr/>
          <a:lstStyle/>
          <a:p>
            <a:r>
              <a:rPr lang="en-US" dirty="0"/>
              <a:t>My Words and Meditation Acceptable to the LORD God, my Strength &amp; my Redeemer.</a:t>
            </a:r>
          </a:p>
        </p:txBody>
      </p:sp>
      <p:pic>
        <p:nvPicPr>
          <p:cNvPr id="3" name="Content Placeholder 2" descr="A close up of a flower">
            <a:extLst>
              <a:ext uri="{FF2B5EF4-FFF2-40B4-BE49-F238E27FC236}">
                <a16:creationId xmlns:a16="http://schemas.microsoft.com/office/drawing/2014/main" id="{54976B1F-8BC2-2082-B5B9-1D98C1D1A4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8183" y="2060295"/>
            <a:ext cx="5371618" cy="3993264"/>
          </a:xfrm>
        </p:spPr>
      </p:pic>
      <p:sp>
        <p:nvSpPr>
          <p:cNvPr id="6" name="Content Placeholder 5">
            <a:extLst>
              <a:ext uri="{FF2B5EF4-FFF2-40B4-BE49-F238E27FC236}">
                <a16:creationId xmlns:a16="http://schemas.microsoft.com/office/drawing/2014/main" id="{2C5B70E9-9893-96A7-AD71-B67429D0BF55}"/>
              </a:ext>
            </a:extLst>
          </p:cNvPr>
          <p:cNvSpPr>
            <a:spLocks noGrp="1"/>
          </p:cNvSpPr>
          <p:nvPr>
            <p:ph sz="half" idx="2"/>
          </p:nvPr>
        </p:nvSpPr>
        <p:spPr/>
        <p:txBody>
          <a:bodyPr/>
          <a:lstStyle/>
          <a:p>
            <a:r>
              <a:rPr lang="en-US" b="1" dirty="0"/>
              <a:t>Rom 11:33</a:t>
            </a:r>
            <a:r>
              <a:rPr lang="en-US" dirty="0"/>
              <a:t>  O the depth of the riches both of the wisdom and knowledge of God! how unsearchable </a:t>
            </a:r>
            <a:r>
              <a:rPr lang="en-US" i="1" dirty="0"/>
              <a:t>are</a:t>
            </a:r>
            <a:r>
              <a:rPr lang="en-US" dirty="0"/>
              <a:t> his judgments, and his ways past finding out! </a:t>
            </a:r>
          </a:p>
          <a:p>
            <a:r>
              <a:rPr lang="en-US" b="1" dirty="0"/>
              <a:t>Rom 11:36</a:t>
            </a:r>
            <a:r>
              <a:rPr lang="en-US" dirty="0"/>
              <a:t>  For of him, and through him, and to him, </a:t>
            </a:r>
            <a:r>
              <a:rPr lang="en-US" i="1" dirty="0"/>
              <a:t>are</a:t>
            </a:r>
            <a:r>
              <a:rPr lang="en-US" dirty="0"/>
              <a:t> all things: to whom </a:t>
            </a:r>
            <a:r>
              <a:rPr lang="en-US" i="1" dirty="0"/>
              <a:t>be</a:t>
            </a:r>
            <a:r>
              <a:rPr lang="en-US" dirty="0"/>
              <a:t> glory for ever. Amen. </a:t>
            </a:r>
          </a:p>
        </p:txBody>
      </p:sp>
    </p:spTree>
    <p:extLst>
      <p:ext uri="{BB962C8B-B14F-4D97-AF65-F5344CB8AC3E}">
        <p14:creationId xmlns:p14="http://schemas.microsoft.com/office/powerpoint/2010/main" val="119530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E82A0F-7C54-FB70-CC82-575E8159E52E}"/>
              </a:ext>
            </a:extLst>
          </p:cNvPr>
          <p:cNvSpPr>
            <a:spLocks noGrp="1"/>
          </p:cNvSpPr>
          <p:nvPr>
            <p:ph type="title"/>
          </p:nvPr>
        </p:nvSpPr>
        <p:spPr/>
        <p:txBody>
          <a:bodyPr/>
          <a:lstStyle/>
          <a:p>
            <a:pPr algn="ctr"/>
            <a:r>
              <a:rPr lang="en-US" dirty="0"/>
              <a:t>The Heavens declare the glory of God</a:t>
            </a:r>
          </a:p>
        </p:txBody>
      </p:sp>
      <p:pic>
        <p:nvPicPr>
          <p:cNvPr id="10" name="Content Placeholder 9" descr="A collage of different galaxies">
            <a:extLst>
              <a:ext uri="{FF2B5EF4-FFF2-40B4-BE49-F238E27FC236}">
                <a16:creationId xmlns:a16="http://schemas.microsoft.com/office/drawing/2014/main" id="{E2CFF006-900A-3B27-8B15-0142B74505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4771" y="1825624"/>
            <a:ext cx="9851571" cy="4509861"/>
          </a:xfrm>
        </p:spPr>
      </p:pic>
    </p:spTree>
    <p:extLst>
      <p:ext uri="{BB962C8B-B14F-4D97-AF65-F5344CB8AC3E}">
        <p14:creationId xmlns:p14="http://schemas.microsoft.com/office/powerpoint/2010/main" val="120781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453E04-26E8-1B71-3DFD-F0ACACC49D4F}"/>
              </a:ext>
            </a:extLst>
          </p:cNvPr>
          <p:cNvSpPr>
            <a:spLocks noGrp="1"/>
          </p:cNvSpPr>
          <p:nvPr>
            <p:ph type="title"/>
          </p:nvPr>
        </p:nvSpPr>
        <p:spPr/>
        <p:txBody>
          <a:bodyPr/>
          <a:lstStyle/>
          <a:p>
            <a:pPr algn="ctr"/>
            <a:r>
              <a:rPr lang="en-US" dirty="0"/>
              <a:t>The firmament shows His handiwork</a:t>
            </a:r>
          </a:p>
        </p:txBody>
      </p:sp>
      <p:pic>
        <p:nvPicPr>
          <p:cNvPr id="8" name="Content Placeholder 7" descr="A mountain range with a large mountain in the background">
            <a:extLst>
              <a:ext uri="{FF2B5EF4-FFF2-40B4-BE49-F238E27FC236}">
                <a16:creationId xmlns:a16="http://schemas.microsoft.com/office/drawing/2014/main" id="{4A977E15-7F1D-4747-E980-7F0EE15FE59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76318" y="1600201"/>
            <a:ext cx="4419682" cy="4743450"/>
          </a:xfrm>
        </p:spPr>
      </p:pic>
      <p:sp>
        <p:nvSpPr>
          <p:cNvPr id="6" name="Content Placeholder 5">
            <a:extLst>
              <a:ext uri="{FF2B5EF4-FFF2-40B4-BE49-F238E27FC236}">
                <a16:creationId xmlns:a16="http://schemas.microsoft.com/office/drawing/2014/main" id="{F34B695A-D7F4-FC1B-5FED-058C8D999EF2}"/>
              </a:ext>
            </a:extLst>
          </p:cNvPr>
          <p:cNvSpPr>
            <a:spLocks noGrp="1"/>
          </p:cNvSpPr>
          <p:nvPr>
            <p:ph sz="half" idx="2"/>
          </p:nvPr>
        </p:nvSpPr>
        <p:spPr>
          <a:xfrm>
            <a:off x="6172200" y="1600200"/>
            <a:ext cx="5181600" cy="4743449"/>
          </a:xfrm>
        </p:spPr>
        <p:txBody>
          <a:bodyPr/>
          <a:lstStyle/>
          <a:p>
            <a:r>
              <a:rPr lang="en-US" dirty="0"/>
              <a:t> </a:t>
            </a:r>
            <a:r>
              <a:rPr lang="en-US" sz="3200" dirty="0"/>
              <a:t>For the invisible things of him from the creation of the world are clearly seen, being understood by the things that are made, </a:t>
            </a:r>
            <a:r>
              <a:rPr lang="en-US" sz="3200" i="1" dirty="0"/>
              <a:t>even</a:t>
            </a:r>
            <a:r>
              <a:rPr lang="en-US" sz="3200" dirty="0"/>
              <a:t> his eternal power and Godhead; so that they are without excuse: Rom 1:20</a:t>
            </a:r>
          </a:p>
        </p:txBody>
      </p:sp>
    </p:spTree>
    <p:extLst>
      <p:ext uri="{BB962C8B-B14F-4D97-AF65-F5344CB8AC3E}">
        <p14:creationId xmlns:p14="http://schemas.microsoft.com/office/powerpoint/2010/main" val="86704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37CF6-0A59-7A4A-C3E9-6FF4D2F442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920090-ED62-0DF2-38DE-F6930D40ACFC}"/>
              </a:ext>
            </a:extLst>
          </p:cNvPr>
          <p:cNvSpPr>
            <a:spLocks noGrp="1"/>
          </p:cNvSpPr>
          <p:nvPr>
            <p:ph type="title"/>
          </p:nvPr>
        </p:nvSpPr>
        <p:spPr/>
        <p:txBody>
          <a:bodyPr/>
          <a:lstStyle/>
          <a:p>
            <a:r>
              <a:rPr lang="en-US" dirty="0"/>
              <a:t>Day unto day utters speech, and night unto night shows knowledge.</a:t>
            </a:r>
          </a:p>
        </p:txBody>
      </p:sp>
      <p:pic>
        <p:nvPicPr>
          <p:cNvPr id="3" name="Content Placeholder 2" descr="A moon with planets in the background">
            <a:extLst>
              <a:ext uri="{FF2B5EF4-FFF2-40B4-BE49-F238E27FC236}">
                <a16:creationId xmlns:a16="http://schemas.microsoft.com/office/drawing/2014/main" id="{3ADB7FCE-C95B-3DDC-098C-ED4A32B48D8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57943" y="1690689"/>
            <a:ext cx="4811486" cy="4916940"/>
          </a:xfrm>
        </p:spPr>
      </p:pic>
      <p:sp>
        <p:nvSpPr>
          <p:cNvPr id="6" name="Content Placeholder 5">
            <a:extLst>
              <a:ext uri="{FF2B5EF4-FFF2-40B4-BE49-F238E27FC236}">
                <a16:creationId xmlns:a16="http://schemas.microsoft.com/office/drawing/2014/main" id="{844AC527-4BD8-755F-CD76-37372593AE3D}"/>
              </a:ext>
            </a:extLst>
          </p:cNvPr>
          <p:cNvSpPr>
            <a:spLocks noGrp="1"/>
          </p:cNvSpPr>
          <p:nvPr>
            <p:ph sz="half" idx="2"/>
          </p:nvPr>
        </p:nvSpPr>
        <p:spPr/>
        <p:txBody>
          <a:bodyPr/>
          <a:lstStyle/>
          <a:p>
            <a:r>
              <a:rPr lang="en-US" b="1" dirty="0"/>
              <a:t>Psa 89:36</a:t>
            </a:r>
            <a:r>
              <a:rPr lang="en-US" dirty="0"/>
              <a:t>  His seed shall endure for ever, and his throne as the sun before me. </a:t>
            </a:r>
          </a:p>
          <a:p>
            <a:r>
              <a:rPr lang="en-US" dirty="0"/>
              <a:t>Psa 89:37  It shall be established for ever as the moon, and </a:t>
            </a:r>
            <a:r>
              <a:rPr lang="en-US" i="1" dirty="0"/>
              <a:t>as</a:t>
            </a:r>
            <a:r>
              <a:rPr lang="en-US" dirty="0"/>
              <a:t> a faithful witness in heaven. Selah. </a:t>
            </a:r>
          </a:p>
        </p:txBody>
      </p:sp>
    </p:spTree>
    <p:extLst>
      <p:ext uri="{BB962C8B-B14F-4D97-AF65-F5344CB8AC3E}">
        <p14:creationId xmlns:p14="http://schemas.microsoft.com/office/powerpoint/2010/main" val="1737446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C2BB8-675D-8120-63B4-6DE1B88F66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E81F84-2F34-A40C-9D21-4EF1607A892A}"/>
              </a:ext>
            </a:extLst>
          </p:cNvPr>
          <p:cNvSpPr>
            <a:spLocks noGrp="1"/>
          </p:cNvSpPr>
          <p:nvPr>
            <p:ph type="title"/>
          </p:nvPr>
        </p:nvSpPr>
        <p:spPr/>
        <p:txBody>
          <a:bodyPr/>
          <a:lstStyle/>
          <a:p>
            <a:r>
              <a:rPr lang="en-US" dirty="0"/>
              <a:t>There is no speech nor language where their voice is not heard.</a:t>
            </a:r>
          </a:p>
        </p:txBody>
      </p:sp>
      <p:pic>
        <p:nvPicPr>
          <p:cNvPr id="3" name="Content Placeholder 2" descr="An astronaut on the moon">
            <a:extLst>
              <a:ext uri="{FF2B5EF4-FFF2-40B4-BE49-F238E27FC236}">
                <a16:creationId xmlns:a16="http://schemas.microsoft.com/office/drawing/2014/main" id="{946274AF-096F-C829-899F-D3F6CC0094A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51857" y="1690689"/>
            <a:ext cx="4332514" cy="4916940"/>
          </a:xfrm>
        </p:spPr>
      </p:pic>
      <p:sp>
        <p:nvSpPr>
          <p:cNvPr id="6" name="Content Placeholder 5">
            <a:extLst>
              <a:ext uri="{FF2B5EF4-FFF2-40B4-BE49-F238E27FC236}">
                <a16:creationId xmlns:a16="http://schemas.microsoft.com/office/drawing/2014/main" id="{D74AD39D-B446-80B2-6B4D-947B9CB8AB0E}"/>
              </a:ext>
            </a:extLst>
          </p:cNvPr>
          <p:cNvSpPr>
            <a:spLocks noGrp="1"/>
          </p:cNvSpPr>
          <p:nvPr>
            <p:ph sz="half" idx="2"/>
          </p:nvPr>
        </p:nvSpPr>
        <p:spPr/>
        <p:txBody>
          <a:bodyPr>
            <a:normAutofit fontScale="92500" lnSpcReduction="20000"/>
          </a:bodyPr>
          <a:lstStyle/>
          <a:p>
            <a:r>
              <a:rPr lang="en-US" dirty="0"/>
              <a:t>Who (Christ) is the image of the invisible God, the firstborn of every creature: </a:t>
            </a:r>
          </a:p>
          <a:p>
            <a:r>
              <a:rPr lang="en-US" dirty="0"/>
              <a:t>For by him were all things created, that are in heaven, and that are in earth, visible and invisible, whether </a:t>
            </a:r>
            <a:r>
              <a:rPr lang="en-US" i="1" dirty="0"/>
              <a:t>they be</a:t>
            </a:r>
            <a:r>
              <a:rPr lang="en-US" dirty="0"/>
              <a:t> thrones, or dominions, or principalities, or powers: all things were created by him, and for him: </a:t>
            </a:r>
          </a:p>
          <a:p>
            <a:r>
              <a:rPr lang="en-US" dirty="0"/>
              <a:t>And he is before all things, and by him all things consist. </a:t>
            </a:r>
          </a:p>
          <a:p>
            <a:r>
              <a:rPr lang="en-US" dirty="0"/>
              <a:t>Col. 1:15-17</a:t>
            </a:r>
          </a:p>
        </p:txBody>
      </p:sp>
    </p:spTree>
    <p:extLst>
      <p:ext uri="{BB962C8B-B14F-4D97-AF65-F5344CB8AC3E}">
        <p14:creationId xmlns:p14="http://schemas.microsoft.com/office/powerpoint/2010/main" val="91031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711E8-C334-3E17-15B1-08A246EA81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171CEC-EF4A-D616-A87F-0CE6CFF84C1C}"/>
              </a:ext>
            </a:extLst>
          </p:cNvPr>
          <p:cNvSpPr>
            <a:spLocks noGrp="1"/>
          </p:cNvSpPr>
          <p:nvPr>
            <p:ph type="title"/>
          </p:nvPr>
        </p:nvSpPr>
        <p:spPr/>
        <p:txBody>
          <a:bodyPr/>
          <a:lstStyle/>
          <a:p>
            <a:r>
              <a:rPr lang="en-US" dirty="0"/>
              <a:t>Their line has gone out through all the earth, and their words to the end of the world.</a:t>
            </a:r>
          </a:p>
        </p:txBody>
      </p:sp>
      <p:pic>
        <p:nvPicPr>
          <p:cNvPr id="3" name="Content Placeholder 2" descr="A tree with a light in the sky">
            <a:extLst>
              <a:ext uri="{FF2B5EF4-FFF2-40B4-BE49-F238E27FC236}">
                <a16:creationId xmlns:a16="http://schemas.microsoft.com/office/drawing/2014/main" id="{734D18B6-F2F7-A634-53FE-7FC9A58130C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690689"/>
            <a:ext cx="4544272" cy="4906054"/>
          </a:xfrm>
        </p:spPr>
      </p:pic>
      <p:sp>
        <p:nvSpPr>
          <p:cNvPr id="6" name="Content Placeholder 5">
            <a:extLst>
              <a:ext uri="{FF2B5EF4-FFF2-40B4-BE49-F238E27FC236}">
                <a16:creationId xmlns:a16="http://schemas.microsoft.com/office/drawing/2014/main" id="{CB815188-DE6B-A0F6-61A2-663BA18F7310}"/>
              </a:ext>
            </a:extLst>
          </p:cNvPr>
          <p:cNvSpPr>
            <a:spLocks noGrp="1"/>
          </p:cNvSpPr>
          <p:nvPr>
            <p:ph sz="half" idx="2"/>
          </p:nvPr>
        </p:nvSpPr>
        <p:spPr>
          <a:xfrm>
            <a:off x="5758543" y="1690688"/>
            <a:ext cx="5595257" cy="4652961"/>
          </a:xfrm>
        </p:spPr>
        <p:txBody>
          <a:bodyPr>
            <a:normAutofit/>
          </a:bodyPr>
          <a:lstStyle/>
          <a:p>
            <a:r>
              <a:rPr lang="en-US" dirty="0"/>
              <a:t> Hath in these last days spoken unto us by </a:t>
            </a:r>
            <a:r>
              <a:rPr lang="en-US" i="1" dirty="0"/>
              <a:t>his</a:t>
            </a:r>
            <a:r>
              <a:rPr lang="en-US" dirty="0"/>
              <a:t> Son, whom he hath appointed heir of all things, by whom also he made the worlds; </a:t>
            </a:r>
          </a:p>
          <a:p>
            <a:r>
              <a:rPr lang="en-US" dirty="0"/>
              <a:t>Who being the brightness of </a:t>
            </a:r>
            <a:r>
              <a:rPr lang="en-US" i="1" dirty="0"/>
              <a:t>his</a:t>
            </a:r>
            <a:r>
              <a:rPr lang="en-US" dirty="0"/>
              <a:t> glory, and the express image of his person, and upholding all things by the word of his power, when he had by himself purged our sins, sat down on the right hand of the Majesty on high; </a:t>
            </a:r>
          </a:p>
        </p:txBody>
      </p:sp>
    </p:spTree>
    <p:extLst>
      <p:ext uri="{BB962C8B-B14F-4D97-AF65-F5344CB8AC3E}">
        <p14:creationId xmlns:p14="http://schemas.microsoft.com/office/powerpoint/2010/main" val="248452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8253E-2663-EB1C-20E1-6A07BC396D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D3CD1A-DF7E-9A0D-CC10-B9C1CA0B8DDF}"/>
              </a:ext>
            </a:extLst>
          </p:cNvPr>
          <p:cNvSpPr>
            <a:spLocks noGrp="1"/>
          </p:cNvSpPr>
          <p:nvPr>
            <p:ph type="title"/>
          </p:nvPr>
        </p:nvSpPr>
        <p:spPr/>
        <p:txBody>
          <a:bodyPr/>
          <a:lstStyle/>
          <a:p>
            <a:r>
              <a:rPr lang="en-US" dirty="0"/>
              <a:t>In them He has set a tabernacle for the sun,</a:t>
            </a:r>
          </a:p>
        </p:txBody>
      </p:sp>
      <p:pic>
        <p:nvPicPr>
          <p:cNvPr id="3" name="Content Placeholder 2" descr="Silhouette of four hikers reaching mountain top at sunset">
            <a:extLst>
              <a:ext uri="{FF2B5EF4-FFF2-40B4-BE49-F238E27FC236}">
                <a16:creationId xmlns:a16="http://schemas.microsoft.com/office/drawing/2014/main" id="{1A6CAD73-9480-8C52-C219-C5A4AC425D2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825624"/>
            <a:ext cx="5181600" cy="4518025"/>
          </a:xfrm>
        </p:spPr>
      </p:pic>
      <p:sp>
        <p:nvSpPr>
          <p:cNvPr id="6" name="Content Placeholder 5">
            <a:extLst>
              <a:ext uri="{FF2B5EF4-FFF2-40B4-BE49-F238E27FC236}">
                <a16:creationId xmlns:a16="http://schemas.microsoft.com/office/drawing/2014/main" id="{A7A777FF-4A11-28C4-010C-4BB88DBB3B11}"/>
              </a:ext>
            </a:extLst>
          </p:cNvPr>
          <p:cNvSpPr>
            <a:spLocks noGrp="1"/>
          </p:cNvSpPr>
          <p:nvPr>
            <p:ph sz="half" idx="2"/>
          </p:nvPr>
        </p:nvSpPr>
        <p:spPr/>
        <p:txBody>
          <a:bodyPr>
            <a:noAutofit/>
          </a:bodyPr>
          <a:lstStyle/>
          <a:p>
            <a:r>
              <a:rPr lang="en-US" sz="3200" dirty="0"/>
              <a:t>Which </a:t>
            </a:r>
            <a:r>
              <a:rPr lang="en-US" sz="3200" i="1" dirty="0"/>
              <a:t>is</a:t>
            </a:r>
            <a:r>
              <a:rPr lang="en-US" sz="3200" dirty="0"/>
              <a:t> as a bridegroom coming out of his chamber, </a:t>
            </a:r>
            <a:r>
              <a:rPr lang="en-US" sz="3200" i="1" dirty="0"/>
              <a:t>and</a:t>
            </a:r>
            <a:r>
              <a:rPr lang="en-US" sz="3200" dirty="0"/>
              <a:t> rejoiceth as a strong man to run a race. </a:t>
            </a:r>
          </a:p>
          <a:p>
            <a:r>
              <a:rPr lang="en-US" sz="3200" dirty="0"/>
              <a:t>His going forth </a:t>
            </a:r>
            <a:r>
              <a:rPr lang="en-US" sz="3200" i="1" dirty="0"/>
              <a:t>is</a:t>
            </a:r>
            <a:r>
              <a:rPr lang="en-US" sz="3200" dirty="0"/>
              <a:t> from the end of the heaven, and his circuit unto the ends of it: and there is nothing hid from the heat thereof. Psalm 19:5-6</a:t>
            </a:r>
          </a:p>
        </p:txBody>
      </p:sp>
    </p:spTree>
    <p:extLst>
      <p:ext uri="{BB962C8B-B14F-4D97-AF65-F5344CB8AC3E}">
        <p14:creationId xmlns:p14="http://schemas.microsoft.com/office/powerpoint/2010/main" val="232990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26F4B-8DC3-671A-ED15-71D394841B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C3DF06-8792-4B4B-2271-06940249FC11}"/>
              </a:ext>
            </a:extLst>
          </p:cNvPr>
          <p:cNvSpPr>
            <a:spLocks noGrp="1"/>
          </p:cNvSpPr>
          <p:nvPr>
            <p:ph type="title"/>
          </p:nvPr>
        </p:nvSpPr>
        <p:spPr/>
        <p:txBody>
          <a:bodyPr/>
          <a:lstStyle/>
          <a:p>
            <a:r>
              <a:rPr lang="en-US" dirty="0"/>
              <a:t>Man’s Perspective, a bridegroom, a circuit and the heat of the sun.</a:t>
            </a:r>
          </a:p>
        </p:txBody>
      </p:sp>
      <p:pic>
        <p:nvPicPr>
          <p:cNvPr id="3" name="Content Placeholder 2" descr="A planet in space with a planet in the background">
            <a:extLst>
              <a:ext uri="{FF2B5EF4-FFF2-40B4-BE49-F238E27FC236}">
                <a16:creationId xmlns:a16="http://schemas.microsoft.com/office/drawing/2014/main" id="{5384D1BD-D921-AC7B-5275-1C6DEF787C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32114" y="1825625"/>
            <a:ext cx="4441372" cy="4782004"/>
          </a:xfrm>
        </p:spPr>
      </p:pic>
      <p:sp>
        <p:nvSpPr>
          <p:cNvPr id="6" name="Content Placeholder 5">
            <a:extLst>
              <a:ext uri="{FF2B5EF4-FFF2-40B4-BE49-F238E27FC236}">
                <a16:creationId xmlns:a16="http://schemas.microsoft.com/office/drawing/2014/main" id="{54B2406E-F009-6F9E-C20B-7C0C1D0A61EC}"/>
              </a:ext>
            </a:extLst>
          </p:cNvPr>
          <p:cNvSpPr>
            <a:spLocks noGrp="1"/>
          </p:cNvSpPr>
          <p:nvPr>
            <p:ph sz="half" idx="2"/>
          </p:nvPr>
        </p:nvSpPr>
        <p:spPr/>
        <p:txBody>
          <a:bodyPr>
            <a:normAutofit lnSpcReduction="10000"/>
          </a:bodyPr>
          <a:lstStyle/>
          <a:p>
            <a:r>
              <a:rPr lang="en-US" dirty="0"/>
              <a:t> </a:t>
            </a:r>
            <a:r>
              <a:rPr lang="en-US" sz="3200" dirty="0"/>
              <a:t>Because that, when they knew God, they glorified </a:t>
            </a:r>
            <a:r>
              <a:rPr lang="en-US" sz="3200" i="1" dirty="0"/>
              <a:t>him</a:t>
            </a:r>
            <a:r>
              <a:rPr lang="en-US" sz="3200" dirty="0"/>
              <a:t> not as God, neither were thankful; but became vain in their imaginations, and their foolish heart was darkened. </a:t>
            </a:r>
          </a:p>
          <a:p>
            <a:r>
              <a:rPr lang="en-US" sz="3200" dirty="0"/>
              <a:t>Rom 1:22  Professing themselves to be wise, they became fools, </a:t>
            </a:r>
          </a:p>
        </p:txBody>
      </p:sp>
    </p:spTree>
    <p:extLst>
      <p:ext uri="{BB962C8B-B14F-4D97-AF65-F5344CB8AC3E}">
        <p14:creationId xmlns:p14="http://schemas.microsoft.com/office/powerpoint/2010/main" val="391346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A62A-444D-3898-9E55-A8910F7952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9DA46BA-583E-149A-B757-E8A0C5FD1445}"/>
              </a:ext>
            </a:extLst>
          </p:cNvPr>
          <p:cNvSpPr>
            <a:spLocks noGrp="1"/>
          </p:cNvSpPr>
          <p:nvPr>
            <p:ph type="title"/>
          </p:nvPr>
        </p:nvSpPr>
        <p:spPr/>
        <p:txBody>
          <a:bodyPr/>
          <a:lstStyle/>
          <a:p>
            <a:r>
              <a:rPr lang="en-US" dirty="0"/>
              <a:t>The Revelation of God in His Word!  The whole Word gives us the will of God.</a:t>
            </a:r>
          </a:p>
        </p:txBody>
      </p:sp>
      <p:pic>
        <p:nvPicPr>
          <p:cNvPr id="3" name="Content Placeholder 2" descr="A baby with blue eyes">
            <a:extLst>
              <a:ext uri="{FF2B5EF4-FFF2-40B4-BE49-F238E27FC236}">
                <a16:creationId xmlns:a16="http://schemas.microsoft.com/office/drawing/2014/main" id="{D8213D54-4EFE-C6AF-9EC5-7983811B3AB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13114" y="1825625"/>
            <a:ext cx="3610145" cy="4869089"/>
          </a:xfrm>
        </p:spPr>
      </p:pic>
      <p:sp>
        <p:nvSpPr>
          <p:cNvPr id="6" name="Content Placeholder 5">
            <a:extLst>
              <a:ext uri="{FF2B5EF4-FFF2-40B4-BE49-F238E27FC236}">
                <a16:creationId xmlns:a16="http://schemas.microsoft.com/office/drawing/2014/main" id="{9AF6DD22-B70C-1B4E-B1A3-C5D092E43EE4}"/>
              </a:ext>
            </a:extLst>
          </p:cNvPr>
          <p:cNvSpPr>
            <a:spLocks noGrp="1"/>
          </p:cNvSpPr>
          <p:nvPr>
            <p:ph sz="half" idx="2"/>
          </p:nvPr>
        </p:nvSpPr>
        <p:spPr/>
        <p:txBody>
          <a:bodyPr>
            <a:normAutofit lnSpcReduction="10000"/>
          </a:bodyPr>
          <a:lstStyle/>
          <a:p>
            <a:r>
              <a:rPr lang="en-US" dirty="0"/>
              <a:t>Romans 2:13-16;</a:t>
            </a:r>
          </a:p>
          <a:p>
            <a:r>
              <a:rPr lang="en-US" dirty="0"/>
              <a:t> Which shew the work of the law written in their hearts, their conscience also bearing witness, and </a:t>
            </a:r>
            <a:r>
              <a:rPr lang="en-US" i="1" dirty="0"/>
              <a:t>their</a:t>
            </a:r>
            <a:r>
              <a:rPr lang="en-US" dirty="0"/>
              <a:t> thoughts the mean while accusing or else excusing one another;) </a:t>
            </a:r>
          </a:p>
          <a:p>
            <a:r>
              <a:rPr lang="en-US" dirty="0"/>
              <a:t>Rom 2:16  In the day when God shall judge the secrets of men by Jesus Christ according to my gospel. </a:t>
            </a:r>
          </a:p>
        </p:txBody>
      </p:sp>
    </p:spTree>
    <p:extLst>
      <p:ext uri="{BB962C8B-B14F-4D97-AF65-F5344CB8AC3E}">
        <p14:creationId xmlns:p14="http://schemas.microsoft.com/office/powerpoint/2010/main" val="14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499</TotalTime>
  <Words>1482</Words>
  <Application>Microsoft Office PowerPoint</Application>
  <PresentationFormat>Widescreen</PresentationFormat>
  <Paragraphs>94</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Psalm 19 The Perfect God</vt:lpstr>
      <vt:lpstr>The Heavens declare the glory of God</vt:lpstr>
      <vt:lpstr>The firmament shows His handiwork</vt:lpstr>
      <vt:lpstr>Day unto day utters speech, and night unto night shows knowledge.</vt:lpstr>
      <vt:lpstr>There is no speech nor language where their voice is not heard.</vt:lpstr>
      <vt:lpstr>Their line has gone out through all the earth, and their words to the end of the world.</vt:lpstr>
      <vt:lpstr>In them He has set a tabernacle for the sun,</vt:lpstr>
      <vt:lpstr>Man’s Perspective, a bridegroom, a circuit and the heat of the sun.</vt:lpstr>
      <vt:lpstr>The Revelation of God in His Word!  The whole Word gives us the will of God.</vt:lpstr>
      <vt:lpstr>The law of the LORD is perfect, converting the soul;</vt:lpstr>
      <vt:lpstr>Describe the Converted Soul?  THE LORD</vt:lpstr>
      <vt:lpstr>Encouraged into motivation and action</vt:lpstr>
      <vt:lpstr>We are people, guilty, wondering, and issues of errors,faults, and sins</vt:lpstr>
      <vt:lpstr>So, all can be justified by believing!</vt:lpstr>
      <vt:lpstr>My Words and Meditation Acceptable to the LORD God, my Strength &amp; my Redeemer.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Jill Driesenga</dc:creator>
  <cp:lastModifiedBy>Jill Driesenga</cp:lastModifiedBy>
  <cp:revision>14</cp:revision>
  <dcterms:created xsi:type="dcterms:W3CDTF">2025-07-26T18:31:14Z</dcterms:created>
  <dcterms:modified xsi:type="dcterms:W3CDTF">2025-07-27T14:38:06Z</dcterms:modified>
</cp:coreProperties>
</file>